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2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en langage courant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pote a du bol, il gagne souvent au loto.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Lucas met souvent ses pompes à l’envers.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pote a </a:t>
            </a:r>
            <a:r>
              <a:rPr lang="fr-FR" sz="3600" u="sng" dirty="0"/>
              <a:t>de la chance</a:t>
            </a:r>
            <a:r>
              <a:rPr lang="fr-FR" sz="3600" dirty="0"/>
              <a:t>, il gagne souvent au loto.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Lucas met souvent ses </a:t>
            </a:r>
            <a:r>
              <a:rPr lang="fr-FR" sz="3600" u="sng" dirty="0"/>
              <a:t>chaussures</a:t>
            </a:r>
            <a:r>
              <a:rPr lang="fr-FR" sz="3600" dirty="0"/>
              <a:t> à l’envers.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en langage courant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Je n’apprécie guère les épinards.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Quelle trouille nous avons eue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31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Je n’apprécie </a:t>
            </a:r>
            <a:r>
              <a:rPr lang="fr-FR" sz="3600" u="sng" dirty="0"/>
              <a:t>pas</a:t>
            </a:r>
            <a:r>
              <a:rPr lang="fr-FR" sz="3600" dirty="0"/>
              <a:t> les épinards.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Quelle </a:t>
            </a:r>
            <a:r>
              <a:rPr lang="fr-FR" sz="3600" u="sng" dirty="0"/>
              <a:t>peur</a:t>
            </a:r>
            <a:r>
              <a:rPr lang="fr-FR" sz="3600" dirty="0"/>
              <a:t> nous avons eue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809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 en langage courant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621" y="181159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La bagnole du directeur est mal garée.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Elle s’est élancée vivement.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24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La </a:t>
            </a:r>
            <a:r>
              <a:rPr lang="fr-FR" sz="3600" u="sng" dirty="0"/>
              <a:t>voiture</a:t>
            </a:r>
            <a:r>
              <a:rPr lang="fr-FR" sz="3600" dirty="0"/>
              <a:t> du directeur est mal garée.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Elle s’est élancée </a:t>
            </a:r>
            <a:r>
              <a:rPr lang="fr-FR" sz="3600" u="sng" dirty="0"/>
              <a:t>vite</a:t>
            </a:r>
            <a:r>
              <a:rPr lang="fr-FR" sz="3600" dirty="0"/>
              <a:t>. </a:t>
            </a:r>
            <a:r>
              <a:rPr lang="fr-FR" sz="3600" i="1" dirty="0"/>
              <a:t>ou bien : </a:t>
            </a:r>
            <a:r>
              <a:rPr lang="fr-FR" sz="3600" dirty="0"/>
              <a:t>Elle </a:t>
            </a:r>
            <a:r>
              <a:rPr lang="fr-FR" sz="3600" u="sng" dirty="0"/>
              <a:t>est partie</a:t>
            </a:r>
            <a:r>
              <a:rPr lang="fr-FR" sz="3600" dirty="0"/>
              <a:t> </a:t>
            </a:r>
            <a:r>
              <a:rPr lang="fr-FR" sz="3600" u="sng" dirty="0"/>
              <a:t>vite</a:t>
            </a:r>
            <a:r>
              <a:rPr lang="fr-FR" sz="3600" dirty="0"/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132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159</Words>
  <Application>Microsoft Office PowerPoint</Application>
  <PresentationFormat>Grand écran</PresentationFormat>
  <Paragraphs>47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1</vt:lpstr>
      <vt:lpstr>Transforme en langage courant</vt:lpstr>
      <vt:lpstr>Correction</vt:lpstr>
      <vt:lpstr>Transforme en langage courant</vt:lpstr>
      <vt:lpstr>Correction</vt:lpstr>
      <vt:lpstr>Transforme en langage courant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2022-02-15T17:27:52Z</dcterms:modified>
</cp:coreProperties>
</file>